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96" d="100"/>
          <a:sy n="96" d="100"/>
        </p:scale>
        <p:origin x="86" y="1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5405467-042F-44B8-89F4-953D2A8AA46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Undertitel 2">
            <a:extLst>
              <a:ext uri="{FF2B5EF4-FFF2-40B4-BE49-F238E27FC236}">
                <a16:creationId xmlns:a16="http://schemas.microsoft.com/office/drawing/2014/main" id="{DDAD183B-8E91-4EB7-AA8D-7D4B406B620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/>
              <a:t>Klik for at redigere undertiteltypografien i masteren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FC767668-AD79-49B0-B9F2-DED9891072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C3461-EBED-4FB0-9B82-9FDBCD3A9650}" type="datetimeFigureOut">
              <a:rPr lang="da-DK" smtClean="0"/>
              <a:t>18-04-2021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B5EE6FC2-1066-404C-A3F7-2B457A0EF0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7D01A7C4-1C58-48B8-B446-C110AED60A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711E7-7F95-4C14-9D61-91A4C518D61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1177176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4B2BF1D-4536-4490-B0AF-E30081A210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lodret titel 2">
            <a:extLst>
              <a:ext uri="{FF2B5EF4-FFF2-40B4-BE49-F238E27FC236}">
                <a16:creationId xmlns:a16="http://schemas.microsoft.com/office/drawing/2014/main" id="{B2ED5979-43D3-4AAF-A7ED-F0461418368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0809CFC1-343F-4736-AB0A-948FC88E3F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C3461-EBED-4FB0-9B82-9FDBCD3A9650}" type="datetimeFigureOut">
              <a:rPr lang="da-DK" smtClean="0"/>
              <a:t>18-04-2021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DED8D4E6-E350-4E0D-9D59-81BB90F914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2BE16550-CD93-4346-9693-DAFE3C36A8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711E7-7F95-4C14-9D61-91A4C518D61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0203631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>
            <a:extLst>
              <a:ext uri="{FF2B5EF4-FFF2-40B4-BE49-F238E27FC236}">
                <a16:creationId xmlns:a16="http://schemas.microsoft.com/office/drawing/2014/main" id="{F1299478-6E06-44C4-A558-B3B24EBBF40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lodret titel 2">
            <a:extLst>
              <a:ext uri="{FF2B5EF4-FFF2-40B4-BE49-F238E27FC236}">
                <a16:creationId xmlns:a16="http://schemas.microsoft.com/office/drawing/2014/main" id="{C192E613-9E7B-4CBE-AE29-B609DF96AF4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FD341DBD-ED48-4399-AD45-F7CBBEA99F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C3461-EBED-4FB0-9B82-9FDBCD3A9650}" type="datetimeFigureOut">
              <a:rPr lang="da-DK" smtClean="0"/>
              <a:t>18-04-2021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F5337C3D-1129-4B67-B2C6-2F22028FBA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EBEDF91A-31A7-43FE-BFE8-E13E9C2D5E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711E7-7F95-4C14-9D61-91A4C518D61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729500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93BCC71-814D-4DA3-AEEC-368305FB78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38D5F890-2D29-440D-BCE6-7E840F1FB0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E58F63C5-F68B-47DB-90CD-C2F26ECF01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C3461-EBED-4FB0-9B82-9FDBCD3A9650}" type="datetimeFigureOut">
              <a:rPr lang="da-DK" smtClean="0"/>
              <a:t>18-04-2021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7C24088F-C51C-4B72-B64E-3106350398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6D8397D0-C232-4D73-99B3-0F4B081B79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711E7-7F95-4C14-9D61-91A4C518D61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4385843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2D36731-68A9-4F06-B7D0-5C6609E3FB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1745CBC0-FB62-4C32-BBFF-8C7816DADB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9554D51A-CD4C-4E37-910E-BB11097282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C3461-EBED-4FB0-9B82-9FDBCD3A9650}" type="datetimeFigureOut">
              <a:rPr lang="da-DK" smtClean="0"/>
              <a:t>18-04-2021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8791A5A7-E9D2-49BB-AF61-16FE406902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4E1BF717-395B-4F85-8A90-8772ED36DE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711E7-7F95-4C14-9D61-91A4C518D61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1347271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45AB3C1-1783-488E-AFAD-FABC94BCB1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D59DA406-3029-468C-BB1A-53E1BFA7104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FB0E0322-204B-4C9B-AFD9-01617E67F7F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11AA82D0-4F19-448C-A41E-F1B08940EE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C3461-EBED-4FB0-9B82-9FDBCD3A9650}" type="datetimeFigureOut">
              <a:rPr lang="da-DK" smtClean="0"/>
              <a:t>18-04-2021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D0B04EF3-6832-4D90-9BB9-290C18EFB1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B6A74E3B-1157-4C8F-930A-0AD5A90E01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711E7-7F95-4C14-9D61-91A4C518D61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2323585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74A1FCF-41B6-426B-8F0A-5FB56353F9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428672D4-ED34-4DAF-9294-C1777C25BD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51E651FE-F40B-423B-A07C-DF46E62813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tekst 4">
            <a:extLst>
              <a:ext uri="{FF2B5EF4-FFF2-40B4-BE49-F238E27FC236}">
                <a16:creationId xmlns:a16="http://schemas.microsoft.com/office/drawing/2014/main" id="{B47E085D-C5B5-47B7-BC89-7E817FF8DF5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6" name="Pladsholder til indhold 5">
            <a:extLst>
              <a:ext uri="{FF2B5EF4-FFF2-40B4-BE49-F238E27FC236}">
                <a16:creationId xmlns:a16="http://schemas.microsoft.com/office/drawing/2014/main" id="{9C4F1BE4-BB2E-466E-B3F7-4B385AE7C34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7" name="Pladsholder til dato 6">
            <a:extLst>
              <a:ext uri="{FF2B5EF4-FFF2-40B4-BE49-F238E27FC236}">
                <a16:creationId xmlns:a16="http://schemas.microsoft.com/office/drawing/2014/main" id="{92F23593-CA2A-428D-8D2A-CD4F6AFEA2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C3461-EBED-4FB0-9B82-9FDBCD3A9650}" type="datetimeFigureOut">
              <a:rPr lang="da-DK" smtClean="0"/>
              <a:t>18-04-2021</a:t>
            </a:fld>
            <a:endParaRPr lang="da-DK"/>
          </a:p>
        </p:txBody>
      </p:sp>
      <p:sp>
        <p:nvSpPr>
          <p:cNvPr id="8" name="Pladsholder til sidefod 7">
            <a:extLst>
              <a:ext uri="{FF2B5EF4-FFF2-40B4-BE49-F238E27FC236}">
                <a16:creationId xmlns:a16="http://schemas.microsoft.com/office/drawing/2014/main" id="{E06F5AE5-E5BF-40DC-AF14-0E8E937303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slidenummer 8">
            <a:extLst>
              <a:ext uri="{FF2B5EF4-FFF2-40B4-BE49-F238E27FC236}">
                <a16:creationId xmlns:a16="http://schemas.microsoft.com/office/drawing/2014/main" id="{C4C2640B-02FC-4300-9FB3-ABD978328A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711E7-7F95-4C14-9D61-91A4C518D61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7767874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2C59AF0-64FC-4A24-B687-F52601FD9B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dato 2">
            <a:extLst>
              <a:ext uri="{FF2B5EF4-FFF2-40B4-BE49-F238E27FC236}">
                <a16:creationId xmlns:a16="http://schemas.microsoft.com/office/drawing/2014/main" id="{D427C5AF-9D9B-4AD9-AE83-AD90456D3D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C3461-EBED-4FB0-9B82-9FDBCD3A9650}" type="datetimeFigureOut">
              <a:rPr lang="da-DK" smtClean="0"/>
              <a:t>18-04-2021</a:t>
            </a:fld>
            <a:endParaRPr lang="da-DK"/>
          </a:p>
        </p:txBody>
      </p:sp>
      <p:sp>
        <p:nvSpPr>
          <p:cNvPr id="4" name="Pladsholder til sidefod 3">
            <a:extLst>
              <a:ext uri="{FF2B5EF4-FFF2-40B4-BE49-F238E27FC236}">
                <a16:creationId xmlns:a16="http://schemas.microsoft.com/office/drawing/2014/main" id="{8E970343-21DF-488C-8706-97BD9344A3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C85B23FA-C038-4416-86E8-C617156F02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711E7-7F95-4C14-9D61-91A4C518D61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606225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>
            <a:extLst>
              <a:ext uri="{FF2B5EF4-FFF2-40B4-BE49-F238E27FC236}">
                <a16:creationId xmlns:a16="http://schemas.microsoft.com/office/drawing/2014/main" id="{D6D05B5F-9AAE-435A-895E-2E01A574D8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C3461-EBED-4FB0-9B82-9FDBCD3A9650}" type="datetimeFigureOut">
              <a:rPr lang="da-DK" smtClean="0"/>
              <a:t>18-04-2021</a:t>
            </a:fld>
            <a:endParaRPr lang="da-DK"/>
          </a:p>
        </p:txBody>
      </p:sp>
      <p:sp>
        <p:nvSpPr>
          <p:cNvPr id="3" name="Pladsholder til sidefod 2">
            <a:extLst>
              <a:ext uri="{FF2B5EF4-FFF2-40B4-BE49-F238E27FC236}">
                <a16:creationId xmlns:a16="http://schemas.microsoft.com/office/drawing/2014/main" id="{623C46B8-D26D-4C4E-AF6A-1E998EB377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>
            <a:extLst>
              <a:ext uri="{FF2B5EF4-FFF2-40B4-BE49-F238E27FC236}">
                <a16:creationId xmlns:a16="http://schemas.microsoft.com/office/drawing/2014/main" id="{2ACDDC10-B498-4B71-8315-3B81F2CF24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711E7-7F95-4C14-9D61-91A4C518D61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4563767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6897C0E-B519-4E25-952C-923ABFE973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4479586F-399B-4934-867F-3B91A0550F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908085B4-62FB-4DF5-915D-5A4CAA851FD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78F2F591-718B-4A2C-898C-5151D34BCD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C3461-EBED-4FB0-9B82-9FDBCD3A9650}" type="datetimeFigureOut">
              <a:rPr lang="da-DK" smtClean="0"/>
              <a:t>18-04-2021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F76A7ECF-67E8-4759-8032-1DBA187CB2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6DF62709-B536-4ED4-86F0-D9CCA2E4F1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711E7-7F95-4C14-9D61-91A4C518D61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4323314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BC9768C-2F69-423B-A3AF-9977131019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billede 2">
            <a:extLst>
              <a:ext uri="{FF2B5EF4-FFF2-40B4-BE49-F238E27FC236}">
                <a16:creationId xmlns:a16="http://schemas.microsoft.com/office/drawing/2014/main" id="{CB0EAE16-6324-4332-BFB4-B53BD877B78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A7853A92-C756-40EB-91DD-E691868A233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22590458-E4CD-43C7-8A9D-030AA94844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C3461-EBED-4FB0-9B82-9FDBCD3A9650}" type="datetimeFigureOut">
              <a:rPr lang="da-DK" smtClean="0"/>
              <a:t>18-04-2021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3C286B13-3789-4A2D-BF0F-3807DDC838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BD66E6D6-B644-4DD3-BDD5-776E49FEE6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711E7-7F95-4C14-9D61-91A4C518D61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7919508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>
            <a:extLst>
              <a:ext uri="{FF2B5EF4-FFF2-40B4-BE49-F238E27FC236}">
                <a16:creationId xmlns:a16="http://schemas.microsoft.com/office/drawing/2014/main" id="{30F19FBA-F628-4059-BA8D-1D5BE4AA17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DA6EC556-4A30-4CA6-A00C-DE38602949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51158CE0-83F7-47E9-80EE-0FF7E968093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3C3461-EBED-4FB0-9B82-9FDBCD3A9650}" type="datetimeFigureOut">
              <a:rPr lang="da-DK" smtClean="0"/>
              <a:t>18-04-2021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9ECE7705-375B-4996-A084-02F781877B9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726D71CD-7B7A-4EB2-9713-F4DD3B5A65C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D711E7-7F95-4C14-9D61-91A4C518D61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5186573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Billede 8">
            <a:extLst>
              <a:ext uri="{FF2B5EF4-FFF2-40B4-BE49-F238E27FC236}">
                <a16:creationId xmlns:a16="http://schemas.microsoft.com/office/drawing/2014/main" id="{404FB5E6-2133-4CD9-BC91-6A814DD7F33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505" r="5040"/>
          <a:stretch/>
        </p:blipFill>
        <p:spPr>
          <a:xfrm>
            <a:off x="5" y="9836"/>
            <a:ext cx="5997678" cy="6858000"/>
          </a:xfrm>
          <a:prstGeom prst="rect">
            <a:avLst/>
          </a:prstGeom>
        </p:spPr>
      </p:pic>
      <p:sp>
        <p:nvSpPr>
          <p:cNvPr id="10" name="Tekstfelt 9">
            <a:extLst>
              <a:ext uri="{FF2B5EF4-FFF2-40B4-BE49-F238E27FC236}">
                <a16:creationId xmlns:a16="http://schemas.microsoft.com/office/drawing/2014/main" id="{7B1BA7CD-FA85-44C4-8DD1-99F5CC8D408A}"/>
              </a:ext>
            </a:extLst>
          </p:cNvPr>
          <p:cNvSpPr txBox="1"/>
          <p:nvPr/>
        </p:nvSpPr>
        <p:spPr>
          <a:xfrm flipH="1">
            <a:off x="6687049" y="1012793"/>
            <a:ext cx="4921854" cy="55894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a-DK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Genoprettende retfærdighed</a:t>
            </a:r>
            <a:endParaRPr lang="da-DK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da-DK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Mål</a:t>
            </a:r>
            <a:r>
              <a:rPr lang="da-DK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heling for alle involverede 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da-DK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Genoprettende ret fokuserer på at genoprette den skade, der kan være sket</a:t>
            </a:r>
            <a:r>
              <a:rPr lang="da-DK" sz="18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det sker </a:t>
            </a:r>
            <a:r>
              <a:rPr lang="da-DK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gennem processer, der involverer alle berørte parter i </a:t>
            </a:r>
            <a:r>
              <a:rPr lang="da-DK" sz="18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 sag.</a:t>
            </a:r>
            <a:endParaRPr lang="da-DK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da-DK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da-DK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Nøgleord</a:t>
            </a:r>
            <a:r>
              <a:rPr lang="da-DK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værdighed, krænkelse, respekt, at se hinanden i øjnene, at forstå, at tale om betydning, at tale om følelser, om behov, om noget der kan gøres godt igen, at stå til ansvar, at fortælle sin historie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da-DK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da-DK" sz="1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da-DK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52493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417</TotalTime>
  <Words>84</Words>
  <Application>Microsoft Office PowerPoint</Application>
  <PresentationFormat>Widescreen</PresentationFormat>
  <Paragraphs>6</Paragraphs>
  <Slides>1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3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Office-tema</vt:lpstr>
      <vt:lpstr>PowerPoint-præsentation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Ann Fagerdal</dc:creator>
  <cp:lastModifiedBy>Ann Fagerdal</cp:lastModifiedBy>
  <cp:revision>11</cp:revision>
  <dcterms:created xsi:type="dcterms:W3CDTF">2021-03-29T12:01:02Z</dcterms:created>
  <dcterms:modified xsi:type="dcterms:W3CDTF">2021-04-18T07:31:34Z</dcterms:modified>
</cp:coreProperties>
</file>